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ABAF0-306A-44CA-903C-0E7F4B78EE2B}" v="1" dt="2026-09-08T00:09:35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元子 日野" userId="5fef9b9158d3a73b" providerId="LiveId" clId="{1FC5AD2D-6C8E-4A81-AA5A-D4B0AE8B83F1}"/>
    <pc:docChg chg="modSld">
      <pc:chgData name="元子 日野" userId="5fef9b9158d3a73b" providerId="LiveId" clId="{1FC5AD2D-6C8E-4A81-AA5A-D4B0AE8B83F1}" dt="2026-09-08T00:09:48.920" v="1" actId="255"/>
      <pc:docMkLst>
        <pc:docMk/>
      </pc:docMkLst>
      <pc:sldChg chg="modSp mod">
        <pc:chgData name="元子 日野" userId="5fef9b9158d3a73b" providerId="LiveId" clId="{1FC5AD2D-6C8E-4A81-AA5A-D4B0AE8B83F1}" dt="2026-09-08T00:09:48.920" v="1" actId="255"/>
        <pc:sldMkLst>
          <pc:docMk/>
          <pc:sldMk cId="2612511580" sldId="259"/>
        </pc:sldMkLst>
        <pc:spChg chg="mod">
          <ac:chgData name="元子 日野" userId="5fef9b9158d3a73b" providerId="LiveId" clId="{1FC5AD2D-6C8E-4A81-AA5A-D4B0AE8B83F1}" dt="2026-09-08T00:09:48.920" v="1" actId="255"/>
          <ac:spMkLst>
            <pc:docMk/>
            <pc:sldMk cId="2612511580" sldId="259"/>
            <ac:spMk id="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CD663-E974-450A-AE8F-680EDC4E1158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071CA-8141-4119-BCE5-BAECC457471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310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DE61C-5EFD-400E-A80A-DEF9B74C3203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2C3DD-E46B-46CC-BCE1-98FCBC279B3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95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94B8A48-32AB-453A-AE57-D361BB3A7ED4}" type="slidenum">
              <a:rPr lang="en-US" altLang="ja-JP" sz="1200"/>
              <a:pPr eaLnBrk="1" hangingPunct="1"/>
              <a:t>1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83130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08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66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59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900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26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80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93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30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35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96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1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00CBC-DBEC-48AA-88CE-7E1D99A4076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96324-C8E0-407D-977B-E89CE81AE7D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38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3"/>
          <p:cNvSpPr>
            <a:spLocks noChangeArrowheads="1"/>
          </p:cNvSpPr>
          <p:nvPr/>
        </p:nvSpPr>
        <p:spPr bwMode="auto">
          <a:xfrm>
            <a:off x="2484408" y="179761"/>
            <a:ext cx="719442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Please use the sample slide format to disclose COI status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ja-JP" altLang="en-US" b="1" dirty="0">
                <a:latin typeface="Arial" panose="020B0604020202020204" pitchFamily="34" charset="0"/>
                <a:ea typeface="HGP創英角ｺﾞｼｯｸUB" pitchFamily="50" charset="-128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Use Form 1-A </a:t>
            </a:r>
          </a:p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when there are no conflicts of interest to disclose </a:t>
            </a:r>
          </a:p>
          <a:p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when giving a presentation at an academic meeting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ja-JP" altLang="en-US" b="1" dirty="0">
              <a:latin typeface="Arial" panose="020B0604020202020204" pitchFamily="34" charset="0"/>
              <a:ea typeface="HGP創英角ｺﾞｼｯｸUB" pitchFamily="50" charset="-128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71591"/>
            <a:ext cx="12192000" cy="1487087"/>
          </a:xfrm>
          <a:gradFill flip="none" rotWithShape="1">
            <a:gsLst>
              <a:gs pos="100000">
                <a:srgbClr val="FFD7D7"/>
              </a:gs>
              <a:gs pos="100000">
                <a:srgbClr val="FFE1E1"/>
              </a:gs>
              <a:gs pos="0">
                <a:srgbClr val="FFCCCC"/>
              </a:gs>
              <a:gs pos="51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altLang="ja-JP" sz="3600" b="1" dirty="0"/>
              <a:t>Japanese Society for Heart Transplantation and Artificial Heart</a:t>
            </a:r>
            <a:b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		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COI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  <a:br>
              <a:rPr lang="en-US" altLang="ja-JP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24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Name of Authors :</a:t>
            </a:r>
            <a:endParaRPr lang="en-US" altLang="ja-JP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334386" y="3279325"/>
            <a:ext cx="11529063" cy="335438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2200" b="1" dirty="0">
                <a:latin typeface="Arial" panose="020B0604020202020204" pitchFamily="34" charset="0"/>
                <a:cs typeface="Arial" panose="020B0604020202020204" pitchFamily="34" charset="0"/>
              </a:rPr>
              <a:t>Use Form 1-A when you have conflicts of interest to disclose concerning a presentation.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2200" b="1" dirty="0">
                <a:latin typeface="Arial" panose="020B0604020202020204" pitchFamily="34" charset="0"/>
                <a:cs typeface="Arial" panose="020B0604020202020204" pitchFamily="34" charset="0"/>
              </a:rPr>
              <a:t>Give the name of commercial entity involved.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①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Consultation fees: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　　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　　</a:t>
            </a:r>
            <a:endParaRPr lang="en-US" altLang="ja-JP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②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stock ownership/profit: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③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patent fees: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　　　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④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remuneration for lecture: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　　　　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⑤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manuscript fees: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○○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pharmaceutical company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⑥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trust research/joint research funds: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　○○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pharmaceutical company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⑦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scholarship fund: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○○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pharmaceutical company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⑧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Affiliation with Endowed Department: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（○○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pharmaceuticals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ja-JP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None/>
            </a:pP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⑨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Other remuneration such as gifts:</a:t>
            </a:r>
            <a:r>
              <a:rPr lang="ja-JP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　　</a:t>
            </a:r>
            <a:r>
              <a:rPr lang="en-US" altLang="ja-JP" sz="1900" b="1" dirty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4C69DE-BA02-9626-2597-09638C771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6" y="1657089"/>
            <a:ext cx="1328517" cy="1328517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12511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160</Words>
  <Application>Microsoft Office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  Japanese Society for Heart Transplantation and Artificial Heart                   COI Disclosure                                                 Name of Authors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平成27年4月より改訂</dc:title>
  <dc:creator>saburo sone</dc:creator>
  <cp:lastModifiedBy>元子 日野</cp:lastModifiedBy>
  <cp:revision>34</cp:revision>
  <cp:lastPrinted>2016-02-29T06:43:51Z</cp:lastPrinted>
  <dcterms:created xsi:type="dcterms:W3CDTF">2015-03-14T19:59:31Z</dcterms:created>
  <dcterms:modified xsi:type="dcterms:W3CDTF">2026-09-08T00:09:53Z</dcterms:modified>
</cp:coreProperties>
</file>