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58" d="100"/>
          <a:sy n="58" d="100"/>
        </p:scale>
        <p:origin x="636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7" Type="http://schemas.microsoft.com/office/2016/11/relationships/changesInfo" Target="changesInfos/changesInfo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元子 日野" userId="5fef9b9158d3a73b" providerId="LiveId" clId="{1FC5AD2D-6C8E-4A81-AA5A-D4B0AE8B83F1}"/>
    <pc:docChg chg="custSel modSld">
      <pc:chgData name="元子 日野" userId="5fef9b9158d3a73b" providerId="LiveId" clId="{1FC5AD2D-6C8E-4A81-AA5A-D4B0AE8B83F1}" dt="2026-09-08T00:13:54.028" v="25" actId="1076"/>
      <pc:docMkLst>
        <pc:docMk/>
      </pc:docMkLst>
      <pc:sldChg chg="modSp mod">
        <pc:chgData name="元子 日野" userId="5fef9b9158d3a73b" providerId="LiveId" clId="{1FC5AD2D-6C8E-4A81-AA5A-D4B0AE8B83F1}" dt="2026-09-08T00:13:54.028" v="25" actId="1076"/>
        <pc:sldMkLst>
          <pc:docMk/>
          <pc:sldMk cId="81769541" sldId="256"/>
        </pc:sldMkLst>
        <pc:spChg chg="mod">
          <ac:chgData name="元子 日野" userId="5fef9b9158d3a73b" providerId="LiveId" clId="{1FC5AD2D-6C8E-4A81-AA5A-D4B0AE8B83F1}" dt="2026-09-08T00:13:46.344" v="24" actId="20577"/>
          <ac:spMkLst>
            <pc:docMk/>
            <pc:sldMk cId="81769541" sldId="256"/>
            <ac:spMk id="2" creationId="{CF81D150-3522-4AD5-AC8C-8F8B9655839A}"/>
          </ac:spMkLst>
        </pc:spChg>
        <pc:spChg chg="mod">
          <ac:chgData name="元子 日野" userId="5fef9b9158d3a73b" providerId="LiveId" clId="{1FC5AD2D-6C8E-4A81-AA5A-D4B0AE8B83F1}" dt="2026-09-08T00:13:54.028" v="25" actId="1076"/>
          <ac:spMkLst>
            <pc:docMk/>
            <pc:sldMk cId="81769541" sldId="256"/>
            <ac:spMk id="4" creationId="{523E1A89-890D-47CC-9F47-2F60BA46F2A9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1C30DAE1-909B-4B75-B90E-06E7122CC3F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BB4FC3EF-E253-4B39-A8B4-C7AD3CC2CE0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3B21913A-0AB2-41B9-BD80-9697BA561A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2501EB-A3C0-46B4-939E-933547D99981}" type="datetimeFigureOut">
              <a:rPr kumimoji="1" lang="ja-JP" altLang="en-US" smtClean="0"/>
              <a:t>2026/9/8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22003EA4-D4AB-4237-BC1E-6EC1984347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04E586B7-ADB0-4E52-96A9-BA56128E5B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73AB41-6D89-4835-8A52-940C0519922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29027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1C7096EB-5976-4016-A507-C16B4BAEC0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251788D7-C8B9-4EDC-BEAC-B91C7782568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35B6DF5B-A05C-494C-92CA-F80E16B2F2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2501EB-A3C0-46B4-939E-933547D99981}" type="datetimeFigureOut">
              <a:rPr kumimoji="1" lang="ja-JP" altLang="en-US" smtClean="0"/>
              <a:t>2026/9/8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4E2A4CBC-BAF5-4149-B459-966241C66E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BCC18459-5D97-4ED7-AD9D-BF6C1EEABD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73AB41-6D89-4835-8A52-940C0519922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846071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17675F31-EBDA-4B11-BA2C-6683C3D62C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14182155-B61F-45F6-A399-2A58C156929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3469BBDB-4477-4998-BE81-4A8E81983F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2501EB-A3C0-46B4-939E-933547D99981}" type="datetimeFigureOut">
              <a:rPr kumimoji="1" lang="ja-JP" altLang="en-US" smtClean="0"/>
              <a:t>2026/9/8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4526F46B-D530-439A-B2F2-49D5115403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C64C3A31-5B70-41EC-81C1-DD1696CF36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73AB41-6D89-4835-8A52-940C0519922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6040354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ECEC9A4D-5320-41ED-99D5-7C54761C69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E17A9E00-7567-404D-AA1E-EB0F9BAA55A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CACFD855-6E65-4EE3-A002-9D44E13B94A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79082CA6-D392-4812-83C1-A0F3837BC4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2501EB-A3C0-46B4-939E-933547D99981}" type="datetimeFigureOut">
              <a:rPr kumimoji="1" lang="ja-JP" altLang="en-US" smtClean="0"/>
              <a:t>2026/9/8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46DE3D0A-CFC9-4BD3-ABEA-EDE15809F2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3AE23075-54A2-4CB4-AAE0-D8E099CBFB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73AB41-6D89-4835-8A52-940C0519922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02683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8DE2204D-97D1-451F-88ED-BBCCD51116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D87FA1D3-A9F4-4E72-BC07-C63213AD865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B8C71EB8-593C-43A6-A371-3051EEACB60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AC9C69AE-B7B0-433C-87C2-BE3F86DD365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D5B12DE0-D3C5-4767-8F61-5BAA706B23F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>
            <a:extLst>
              <a:ext uri="{FF2B5EF4-FFF2-40B4-BE49-F238E27FC236}">
                <a16:creationId xmlns:a16="http://schemas.microsoft.com/office/drawing/2014/main" id="{2BE795A3-3422-4D42-9117-1213DA959F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2501EB-A3C0-46B4-939E-933547D99981}" type="datetimeFigureOut">
              <a:rPr kumimoji="1" lang="ja-JP" altLang="en-US" smtClean="0"/>
              <a:t>2026/9/8</a:t>
            </a:fld>
            <a:endParaRPr kumimoji="1" lang="ja-JP" altLang="en-US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id="{865B6B35-CDE3-4C04-A40C-D93F4DC1B3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id="{F8518673-AC06-44FF-93E1-C5353CEE0E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73AB41-6D89-4835-8A52-940C0519922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285018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E1EECC98-D377-4588-B023-4592004EB7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32CE366B-AF4D-4F56-AB75-4076701F6A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2501EB-A3C0-46B4-939E-933547D99981}" type="datetimeFigureOut">
              <a:rPr kumimoji="1" lang="ja-JP" altLang="en-US" smtClean="0"/>
              <a:t>2026/9/8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F115F069-7D2C-4B67-94FB-BE00558194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08208DF7-AED2-4BE8-B283-4858DBA13D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73AB41-6D89-4835-8A52-940C0519922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9178059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>
            <a:extLst>
              <a:ext uri="{FF2B5EF4-FFF2-40B4-BE49-F238E27FC236}">
                <a16:creationId xmlns:a16="http://schemas.microsoft.com/office/drawing/2014/main" id="{539D7FE7-ECD4-4955-A140-CD69F7C5E0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2501EB-A3C0-46B4-939E-933547D99981}" type="datetimeFigureOut">
              <a:rPr kumimoji="1" lang="ja-JP" altLang="en-US" smtClean="0"/>
              <a:t>2026/9/8</a:t>
            </a:fld>
            <a:endParaRPr kumimoji="1" lang="ja-JP" altLang="en-US"/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7F1164D0-9437-49BD-B460-79FF021D25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FD570FBB-2671-4AAD-AF69-1341AF9A9F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73AB41-6D89-4835-8A52-940C0519922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1381765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5D7E4E3E-9F5D-474A-BC2A-2261EB69C7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C4E7CC35-9D95-4823-A5E8-80FC3A0F7B7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E68C4977-4871-497C-925C-6773AB1488C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46C0E25F-42B7-4388-97E9-63A717F70E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2501EB-A3C0-46B4-939E-933547D99981}" type="datetimeFigureOut">
              <a:rPr kumimoji="1" lang="ja-JP" altLang="en-US" smtClean="0"/>
              <a:t>2026/9/8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37B37EF5-95B4-426C-9BF1-FA3B768B0B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3C5C1824-DD80-42BD-BD83-568943EFC5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73AB41-6D89-4835-8A52-940C0519922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615951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591612B6-49A0-424F-9CA0-5857589A4E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>
            <a:extLst>
              <a:ext uri="{FF2B5EF4-FFF2-40B4-BE49-F238E27FC236}">
                <a16:creationId xmlns:a16="http://schemas.microsoft.com/office/drawing/2014/main" id="{4EA47750-4A78-48AB-854C-E663293701F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31621787-BF8A-4D2A-A5AF-8E40BDBEFC9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3255F35C-CB6C-48E2-B4E7-DD2C7E9E85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2501EB-A3C0-46B4-939E-933547D99981}" type="datetimeFigureOut">
              <a:rPr kumimoji="1" lang="ja-JP" altLang="en-US" smtClean="0"/>
              <a:t>2026/9/8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00CB82B2-7036-4652-895B-578C0FA99E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EADB8A43-86C8-4CE5-B37F-1FC7394301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73AB41-6D89-4835-8A52-940C0519922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769892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54B686F4-717D-491D-B892-433AEE4A55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D05B827B-AF24-4A9F-ADB7-D9BCB0F4A6C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D0C43E0A-B97D-4C97-8F14-1C4C08F95C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2501EB-A3C0-46B4-939E-933547D99981}" type="datetimeFigureOut">
              <a:rPr kumimoji="1" lang="ja-JP" altLang="en-US" smtClean="0"/>
              <a:t>2026/9/8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07DED0F6-5250-4F1E-8AED-C6E74C8B5B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F49270B5-61B9-4064-A9CC-4379860AFD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73AB41-6D89-4835-8A52-940C0519922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4862772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>
            <a:extLst>
              <a:ext uri="{FF2B5EF4-FFF2-40B4-BE49-F238E27FC236}">
                <a16:creationId xmlns:a16="http://schemas.microsoft.com/office/drawing/2014/main" id="{8CC2508F-7B71-42CF-AC89-E258DB73654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10CB100B-B07D-4555-9A24-5B7B06D8972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6859F1E3-0E49-455C-96BB-869420317A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2501EB-A3C0-46B4-939E-933547D99981}" type="datetimeFigureOut">
              <a:rPr kumimoji="1" lang="ja-JP" altLang="en-US" smtClean="0"/>
              <a:t>2026/9/8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C0223C67-0B6B-4CE9-8C1B-33B8BF1120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99B3720F-C71F-46BE-AE30-F65754D34B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73AB41-6D89-4835-8A52-940C0519922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461876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BEEC5BFA-5E2A-4BF8-8BA8-AD59405088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907032F3-E670-4B35-B6C1-E84D6414C2E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3E437A44-41B4-40A8-AEF4-BCAD30B499A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2501EB-A3C0-46B4-939E-933547D99981}" type="datetimeFigureOut">
              <a:rPr kumimoji="1" lang="ja-JP" altLang="en-US" smtClean="0"/>
              <a:t>2026/9/8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C39986A3-62FE-4ACA-ADAC-C27A75CA3ED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7CF1EC4F-7929-4A7A-83CF-75A14DD31C7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73AB41-6D89-4835-8A52-940C0519922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101430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2">
            <a:extLst>
              <a:ext uri="{FF2B5EF4-FFF2-40B4-BE49-F238E27FC236}">
                <a16:creationId xmlns:a16="http://schemas.microsoft.com/office/drawing/2014/main" id="{7B2E4FB3-499E-DB50-EC3E-AB2812363690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631304"/>
            <a:ext cx="12192000" cy="1937725"/>
          </a:xfrm>
          <a:prstGeom prst="rect">
            <a:avLst/>
          </a:prstGeom>
          <a:gradFill flip="none" rotWithShape="1">
            <a:gsLst>
              <a:gs pos="100000">
                <a:srgbClr val="FFD7D7"/>
              </a:gs>
              <a:gs pos="100000">
                <a:srgbClr val="FFE1E1"/>
              </a:gs>
              <a:gs pos="0">
                <a:srgbClr val="FFCCCC"/>
              </a:gs>
              <a:gs pos="51000">
                <a:schemeClr val="bg1">
                  <a:shade val="100000"/>
                  <a:satMod val="115000"/>
                </a:schemeClr>
              </a:gs>
            </a:gsLst>
            <a:lin ang="5400000" scaled="1"/>
            <a:tileRect/>
          </a:gradFill>
          <a:ln>
            <a:noFill/>
          </a:ln>
        </p:spPr>
        <p:txBody>
          <a:bodyPr vert="horz" lIns="91440" tIns="45720" rIns="91440" bIns="45720" rtlCol="0" anchor="b">
            <a:normAutofit fontScale="975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ja-JP" sz="4000" dirty="0">
                <a:latin typeface="Arial" panose="020B0604020202020204" pitchFamily="34" charset="0"/>
                <a:cs typeface="Arial" panose="020B0604020202020204" pitchFamily="34" charset="0"/>
              </a:rPr>
              <a:t>		</a:t>
            </a:r>
            <a:endParaRPr lang="en-US" altLang="ja-JP" sz="2400" b="1" i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CF81D150-3522-4AD5-AC8C-8F8B9655839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59304" y="245440"/>
            <a:ext cx="11073391" cy="3002376"/>
          </a:xfrm>
        </p:spPr>
        <p:txBody>
          <a:bodyPr>
            <a:normAutofit/>
          </a:bodyPr>
          <a:lstStyle/>
          <a:p>
            <a:r>
              <a:rPr lang="ja-JP" altLang="en-US" sz="5400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　　  日本心臓移植人工心臓学会</a:t>
            </a:r>
            <a:br>
              <a:rPr lang="en-US" altLang="ja-JP" sz="5400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</a:br>
            <a:r>
              <a:rPr lang="ja-JP" altLang="en-US" sz="5400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ＣＯＩ開示</a:t>
            </a:r>
            <a:br>
              <a:rPr lang="en-US" altLang="ja-JP" sz="4400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</a:br>
            <a:br>
              <a:rPr lang="en-US" altLang="ja-JP" sz="3200" i="1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</a:br>
            <a:r>
              <a:rPr lang="ja-JP" altLang="en-US" sz="2800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発表者名：●● ●●、●● ●●、●● ●● 、◎●● ●●</a:t>
            </a:r>
            <a:endParaRPr kumimoji="1" lang="ja-JP" altLang="en-US" sz="2800" dirty="0"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523E1A89-890D-47CC-9F47-2F60BA46F2A9}"/>
              </a:ext>
            </a:extLst>
          </p:cNvPr>
          <p:cNvSpPr txBox="1"/>
          <p:nvPr/>
        </p:nvSpPr>
        <p:spPr>
          <a:xfrm>
            <a:off x="9201287" y="1643522"/>
            <a:ext cx="2575916" cy="92333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kumimoji="1" lang="en-US" altLang="ja-JP" dirty="0"/>
              <a:t>※ </a:t>
            </a:r>
            <a:r>
              <a:rPr kumimoji="1" lang="ja-JP" altLang="en-US" dirty="0"/>
              <a:t>発表者全員の氏名を記載し、代表者には◎印を付記する。</a:t>
            </a:r>
          </a:p>
        </p:txBody>
      </p:sp>
      <p:sp>
        <p:nvSpPr>
          <p:cNvPr id="16" name="字幕 2">
            <a:extLst>
              <a:ext uri="{FF2B5EF4-FFF2-40B4-BE49-F238E27FC236}">
                <a16:creationId xmlns:a16="http://schemas.microsoft.com/office/drawing/2014/main" id="{D2CA4956-5456-1CB2-E32C-82C55B8C5B1A}"/>
              </a:ext>
            </a:extLst>
          </p:cNvPr>
          <p:cNvSpPr txBox="1">
            <a:spLocks/>
          </p:cNvSpPr>
          <p:nvPr/>
        </p:nvSpPr>
        <p:spPr>
          <a:xfrm>
            <a:off x="1524000" y="4323521"/>
            <a:ext cx="9144000" cy="195801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buFontTx/>
              <a:buNone/>
            </a:pPr>
            <a:r>
              <a:rPr lang="ja-JP" altLang="en-US" sz="3200" b="1" dirty="0">
                <a:latin typeface="Arial" panose="020B0604020202020204" pitchFamily="34" charset="0"/>
              </a:rPr>
              <a:t>過去</a:t>
            </a:r>
            <a:r>
              <a:rPr lang="en-US" altLang="ja-JP" sz="3200" b="1" dirty="0">
                <a:latin typeface="Arial" panose="020B0604020202020204" pitchFamily="34" charset="0"/>
              </a:rPr>
              <a:t>3</a:t>
            </a:r>
            <a:r>
              <a:rPr lang="ja-JP" altLang="en-US" sz="3200" b="1" dirty="0">
                <a:latin typeface="Arial" panose="020B0604020202020204" pitchFamily="34" charset="0"/>
              </a:rPr>
              <a:t>年間において</a:t>
            </a:r>
            <a:endParaRPr lang="en-US" altLang="ja-JP" sz="3200" b="1" dirty="0">
              <a:latin typeface="Arial" panose="020B0604020202020204" pitchFamily="34" charset="0"/>
            </a:endParaRPr>
          </a:p>
          <a:p>
            <a:pPr>
              <a:lnSpc>
                <a:spcPct val="100000"/>
              </a:lnSpc>
              <a:buFontTx/>
              <a:buNone/>
            </a:pPr>
            <a:r>
              <a:rPr lang="ja-JP" altLang="en-US" sz="3200" b="1" dirty="0">
                <a:latin typeface="Arial" panose="020B0604020202020204" pitchFamily="34" charset="0"/>
              </a:rPr>
              <a:t>演題発表に関連し、開示すべき</a:t>
            </a:r>
            <a:r>
              <a:rPr lang="en-US" altLang="ja-JP" sz="3200" b="1" dirty="0">
                <a:latin typeface="Arial" panose="020B0604020202020204" pitchFamily="34" charset="0"/>
              </a:rPr>
              <a:t>CO I </a:t>
            </a:r>
            <a:r>
              <a:rPr lang="ja-JP" altLang="en-US" sz="3200" b="1" dirty="0">
                <a:latin typeface="Arial" panose="020B0604020202020204" pitchFamily="34" charset="0"/>
              </a:rPr>
              <a:t>関係にある　企業などはありません。</a:t>
            </a:r>
            <a:endParaRPr lang="en-US" altLang="ja-JP" sz="3200" b="1" dirty="0">
              <a:latin typeface="Arial" panose="020B0604020202020204" pitchFamily="34" charset="0"/>
            </a:endParaRPr>
          </a:p>
        </p:txBody>
      </p:sp>
      <p:pic>
        <p:nvPicPr>
          <p:cNvPr id="5" name="図 4">
            <a:extLst>
              <a:ext uri="{FF2B5EF4-FFF2-40B4-BE49-F238E27FC236}">
                <a16:creationId xmlns:a16="http://schemas.microsoft.com/office/drawing/2014/main" id="{DAC9DAED-8376-3B82-C2B7-6C1EBB33516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3697" y="779534"/>
            <a:ext cx="1641263" cy="1641263"/>
          </a:xfrm>
          <a:prstGeom prst="rect">
            <a:avLst/>
          </a:prstGeom>
          <a:ln w="25400">
            <a:solidFill>
              <a:srgbClr val="FF0000"/>
            </a:solidFill>
          </a:ln>
        </p:spPr>
      </p:pic>
    </p:spTree>
    <p:extLst>
      <p:ext uri="{BB962C8B-B14F-4D97-AF65-F5344CB8AC3E}">
        <p14:creationId xmlns:p14="http://schemas.microsoft.com/office/powerpoint/2010/main" val="8176954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62</TotalTime>
  <Words>78</Words>
  <Application>Microsoft Office PowerPoint</Application>
  <PresentationFormat>ワイド画面</PresentationFormat>
  <Paragraphs>5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6" baseType="lpstr">
      <vt:lpstr>ＭＳ ゴシック</vt:lpstr>
      <vt:lpstr>游ゴシック</vt:lpstr>
      <vt:lpstr>游ゴシック Light</vt:lpstr>
      <vt:lpstr>Arial</vt:lpstr>
      <vt:lpstr>Office テーマ</vt:lpstr>
      <vt:lpstr>　　  日本心臓移植人工心臓学会 ＣＯＩ開示  発表者名：●● ●●、●● ●●、●● ●● 、◎●● ●●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日本循環器学会 ＣＯ Ｉ 開示 　 筆頭発表者名：　庭野　慎一</dc:title>
  <dc:creator>sugimoto_k</dc:creator>
  <cp:lastModifiedBy>元子 日野</cp:lastModifiedBy>
  <cp:revision>10</cp:revision>
  <dcterms:created xsi:type="dcterms:W3CDTF">2022-01-07T03:28:49Z</dcterms:created>
  <dcterms:modified xsi:type="dcterms:W3CDTF">2026-09-08T00:13:59Z</dcterms:modified>
</cp:coreProperties>
</file>