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FAAFB7-F85C-4787-9952-07494B1F3B9F}" v="3" dt="2026-09-08T00:10:33.4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1" d="100"/>
          <a:sy n="41" d="100"/>
        </p:scale>
        <p:origin x="78" y="14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元子 日野" userId="5fef9b9158d3a73b" providerId="LiveId" clId="{1FC5AD2D-6C8E-4A81-AA5A-D4B0AE8B83F1}"/>
    <pc:docChg chg="undo custSel modSld">
      <pc:chgData name="元子 日野" userId="5fef9b9158d3a73b" providerId="LiveId" clId="{1FC5AD2D-6C8E-4A81-AA5A-D4B0AE8B83F1}" dt="2026-09-08T00:11:09.999" v="15" actId="20577"/>
      <pc:docMkLst>
        <pc:docMk/>
      </pc:docMkLst>
      <pc:sldChg chg="modSp mod">
        <pc:chgData name="元子 日野" userId="5fef9b9158d3a73b" providerId="LiveId" clId="{1FC5AD2D-6C8E-4A81-AA5A-D4B0AE8B83F1}" dt="2026-09-08T00:11:09.999" v="15" actId="20577"/>
        <pc:sldMkLst>
          <pc:docMk/>
          <pc:sldMk cId="2612511580" sldId="259"/>
        </pc:sldMkLst>
        <pc:spChg chg="mod">
          <ac:chgData name="元子 日野" userId="5fef9b9158d3a73b" providerId="LiveId" clId="{1FC5AD2D-6C8E-4A81-AA5A-D4B0AE8B83F1}" dt="2026-09-08T00:11:09.999" v="15" actId="20577"/>
          <ac:spMkLst>
            <pc:docMk/>
            <pc:sldMk cId="2612511580" sldId="259"/>
            <ac:spMk id="9" creationId="{00000000-0000-0000-0000-000000000000}"/>
          </ac:spMkLst>
        </pc:spChg>
        <pc:picChg chg="mod">
          <ac:chgData name="元子 日野" userId="5fef9b9158d3a73b" providerId="LiveId" clId="{1FC5AD2D-6C8E-4A81-AA5A-D4B0AE8B83F1}" dt="2026-09-08T00:10:52.937" v="8" actId="1076"/>
          <ac:picMkLst>
            <pc:docMk/>
            <pc:sldMk cId="2612511580" sldId="259"/>
            <ac:picMk id="4" creationId="{51F1BB01-B752-3474-C395-48C6A0877402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6CD663-E974-450A-AE8F-680EDC4E1158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9071CA-8141-4119-BCE5-BAECC457471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43102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EDE61C-5EFD-400E-A80A-DEF9B74C3203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42C3DD-E46B-46CC-BCE1-98FCBC279B3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7955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394B8A48-32AB-453A-AE57-D361BB3A7ED4}" type="slidenum">
              <a:rPr lang="en-US" altLang="ja-JP" sz="1200"/>
              <a:pPr eaLnBrk="1" hangingPunct="1"/>
              <a:t>1</a:t>
            </a:fld>
            <a:endParaRPr lang="en-US" altLang="ja-JP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831309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0CBC-DBEC-48AA-88CE-7E1D99A4076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96324-C8E0-407D-977B-E89CE81AE7D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7089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0CBC-DBEC-48AA-88CE-7E1D99A4076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96324-C8E0-407D-977B-E89CE81AE7D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766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0CBC-DBEC-48AA-88CE-7E1D99A4076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96324-C8E0-407D-977B-E89CE81AE7D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9596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0CBC-DBEC-48AA-88CE-7E1D99A4076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96324-C8E0-407D-977B-E89CE81AE7D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0900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0CBC-DBEC-48AA-88CE-7E1D99A4076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96324-C8E0-407D-977B-E89CE81AE7D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1265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0CBC-DBEC-48AA-88CE-7E1D99A4076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96324-C8E0-407D-977B-E89CE81AE7D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3802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0CBC-DBEC-48AA-88CE-7E1D99A4076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96324-C8E0-407D-977B-E89CE81AE7D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0934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0CBC-DBEC-48AA-88CE-7E1D99A4076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96324-C8E0-407D-977B-E89CE81AE7D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5300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0CBC-DBEC-48AA-88CE-7E1D99A4076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96324-C8E0-407D-977B-E89CE81AE7D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335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0CBC-DBEC-48AA-88CE-7E1D99A4076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96324-C8E0-407D-977B-E89CE81AE7D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6960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0CBC-DBEC-48AA-88CE-7E1D99A4076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96324-C8E0-407D-977B-E89CE81AE7D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516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C00CBC-DBEC-48AA-88CE-7E1D99A4076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096324-C8E0-407D-977B-E89CE81AE7D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6389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3"/>
          <p:cNvSpPr>
            <a:spLocks noChangeArrowheads="1"/>
          </p:cNvSpPr>
          <p:nvPr/>
        </p:nvSpPr>
        <p:spPr bwMode="auto">
          <a:xfrm>
            <a:off x="2484408" y="179761"/>
            <a:ext cx="7194429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ja-JP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　</a:t>
            </a:r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Please use the sample slide format to disclose COI status</a:t>
            </a:r>
            <a:endParaRPr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0" lang="ja-JP" altLang="en-US" b="1" dirty="0">
                <a:latin typeface="Arial" panose="020B0604020202020204" pitchFamily="34" charset="0"/>
                <a:ea typeface="HGP創英角ｺﾞｼｯｸUB" pitchFamily="50" charset="-128"/>
                <a:cs typeface="Arial" panose="020B0604020202020204" pitchFamily="34" charset="0"/>
              </a:rPr>
              <a:t>　</a:t>
            </a:r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Use Form 1-A </a:t>
            </a:r>
          </a:p>
          <a:p>
            <a:r>
              <a:rPr lang="ja-JP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　</a:t>
            </a:r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when there are no conflicts of interest to disclose </a:t>
            </a:r>
          </a:p>
          <a:p>
            <a:r>
              <a:rPr lang="ja-JP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　</a:t>
            </a:r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when giving a presentation at an academic meeting</a:t>
            </a:r>
            <a:endParaRPr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0" lang="ja-JP" altLang="en-US" b="1" dirty="0">
              <a:latin typeface="Arial" panose="020B0604020202020204" pitchFamily="34" charset="0"/>
              <a:ea typeface="HGP創英角ｺﾞｼｯｸUB" pitchFamily="50" charset="-128"/>
              <a:cs typeface="Arial" panose="020B0604020202020204" pitchFamily="34" charset="0"/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71591"/>
            <a:ext cx="12192000" cy="1763168"/>
          </a:xfrm>
          <a:gradFill flip="none" rotWithShape="1">
            <a:gsLst>
              <a:gs pos="100000">
                <a:srgbClr val="FFD7D7"/>
              </a:gs>
              <a:gs pos="100000">
                <a:srgbClr val="FFE1E1"/>
              </a:gs>
              <a:gs pos="0">
                <a:srgbClr val="FFCCCC"/>
              </a:gs>
              <a:gs pos="51000">
                <a:schemeClr val="bg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altLang="ja-JP" sz="40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n-US" altLang="ja-JP" sz="4000" b="1" dirty="0"/>
              <a:t> </a:t>
            </a:r>
            <a:r>
              <a:rPr lang="en-US" altLang="ja-JP" sz="3600" b="1" dirty="0"/>
              <a:t>Japanese Society for Heart Transplantation and Artificial Heart</a:t>
            </a:r>
            <a:br>
              <a:rPr lang="en-US" altLang="ja-JP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sz="36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		       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COI</a:t>
            </a:r>
            <a:r>
              <a:rPr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Disclosure</a:t>
            </a:r>
            <a:br>
              <a:rPr lang="en-US" altLang="ja-JP" sz="4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sz="2400" i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Name of Authors :</a:t>
            </a:r>
            <a:endParaRPr lang="en-US" altLang="ja-JP" sz="2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FCBE80B-8920-2F5F-3C2A-767291B1E110}"/>
              </a:ext>
            </a:extLst>
          </p:cNvPr>
          <p:cNvSpPr txBox="1">
            <a:spLocks noChangeArrowheads="1"/>
          </p:cNvSpPr>
          <p:nvPr/>
        </p:nvSpPr>
        <p:spPr>
          <a:xfrm>
            <a:off x="976786" y="4418384"/>
            <a:ext cx="10482902" cy="160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ja-JP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　</a:t>
            </a: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authors have no financial conflicts of interest to disclose concerning the presentation.</a:t>
            </a:r>
            <a:endParaRPr kumimoji="1" lang="ja-JP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700" b="1" i="1" u="none" strike="noStrike" kern="1200" cap="none" spc="0" normalizeH="0" baseline="0" noProof="0" dirty="0">
              <a:ln>
                <a:noFill/>
              </a:ln>
              <a:solidFill>
                <a:srgbClr val="FFFF1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1F1BB01-B752-3474-C395-48C6A08774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54" y="1632543"/>
            <a:ext cx="1641263" cy="1641263"/>
          </a:xfrm>
          <a:prstGeom prst="rect">
            <a:avLst/>
          </a:prstGeom>
          <a:ln w="254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6125115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74</Words>
  <Application>Microsoft Office PowerPoint</Application>
  <PresentationFormat>ワイド画面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   Japanese Society for Heart Transplantation and Artificial Heart                          COI Disclosure                                                 Name of Authors 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平成27年4月より改訂</dc:title>
  <dc:creator>saburo sone</dc:creator>
  <cp:lastModifiedBy>元子 日野</cp:lastModifiedBy>
  <cp:revision>35</cp:revision>
  <cp:lastPrinted>2016-02-29T06:43:51Z</cp:lastPrinted>
  <dcterms:created xsi:type="dcterms:W3CDTF">2015-03-14T19:59:31Z</dcterms:created>
  <dcterms:modified xsi:type="dcterms:W3CDTF">2026-09-08T00:11:12Z</dcterms:modified>
</cp:coreProperties>
</file>