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30DAE1-909B-4B75-B90E-06E7122CC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4FC3EF-E253-4B39-A8B4-C7AD3CC2C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21913A-0AB2-41B9-BD80-9697BA56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003EA4-D4AB-4237-BC1E-6EC19843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E586B7-ADB0-4E52-96A9-BA56128E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0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B686F4-717D-491D-B892-433AEE4A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5B827B-AF24-4A9F-ADB7-D9BCB0F4A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C43E0A-B97D-4C97-8F14-1C4C08F95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DED0F6-5250-4F1E-8AED-C6E74C8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9270B5-61B9-4064-A9CC-4379860AF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62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C2508F-7B71-42CF-AC89-E258DB7365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CB100B-B07D-4555-9A24-5B7B06D89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59F1E3-0E49-455C-96BB-869420317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223C67-0B6B-4CE9-8C1B-33B8BF11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B3720F-C71F-46BE-AE30-F65754D34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18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096EB-5976-4016-A507-C16B4BAE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1788D7-C8B9-4EDC-BEAC-B91C77825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B6DF5B-A05C-494C-92CA-F80E16B2F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2A4CBC-BAF5-4149-B459-966241C6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18459-5D97-4ED7-AD9D-BF6C1EEAB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60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75F31-EBDA-4B11-BA2C-6683C3D62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182155-B61F-45F6-A399-2A58C1569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69BBDB-4477-4998-BE81-4A8E8198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26F46B-D530-439A-B2F2-49D51154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4C3A31-5B70-41EC-81C1-DD1696CF3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40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EC9A4D-5320-41ED-99D5-7C54761C6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7A9E00-7567-404D-AA1E-EB0F9BAA5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CFD855-6E65-4EE3-A002-9D44E13B9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082CA6-D392-4812-83C1-A0F3837BC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DE3D0A-CFC9-4BD3-ABEA-EDE15809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E23075-54A2-4CB4-AAE0-D8E099CBF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6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E2204D-97D1-451F-88ED-BBCCD5111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7FA1D3-A9F4-4E72-BC07-C63213AD8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C71EB8-593C-43A6-A371-3051EEACB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9C69AE-B7B0-433C-87C2-BE3F86DD3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B12DE0-D3C5-4767-8F61-5BAA706B23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BE795A3-3422-4D42-9117-1213DA959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5B6B35-CDE3-4C04-A40C-D93F4DC1B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8518673-AC06-44FF-93E1-C5353CEE0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50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EECC98-D377-4588-B023-4592004E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CE366B-AF4D-4F56-AB75-4076701F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15F069-7D2C-4B67-94FB-BE0055819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8208DF7-AED2-4BE8-B283-4858DBA1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78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9D7FE7-ECD4-4955-A140-CD69F7C5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1164D0-9437-49BD-B460-79FF021D2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570FBB-2671-4AAD-AF69-1341AF9A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81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7E4E3E-9F5D-474A-BC2A-2261EB69C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E7CC35-9D95-4823-A5E8-80FC3A0F7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8C4977-4871-497C-925C-6773AB148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C0E25F-42B7-4388-97E9-63A717F7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B37EF5-95B4-426C-9BF1-FA3B768B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5C1824-DD80-42BD-BD83-568943EFC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5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1612B6-49A0-424F-9CA0-5857589A4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EA47750-4A78-48AB-854C-E663293701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621787-BF8A-4D2A-A5AF-8E40BDBEF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55F35C-CB6C-48E2-B4E7-DD2C7E9E8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CB82B2-7036-4652-895B-578C0FA99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DB8A43-86C8-4CE5-B37F-1FC739430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98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EC5BFA-5E2A-4BF8-8BA8-AD594050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7032F3-E670-4B35-B6C1-E84D6414C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437A44-41B4-40A8-AEF4-BCAD30B49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9986A3-62FE-4ACA-ADAC-C27A75CA3E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F1EC4F-7929-4A7A-83CF-75A14DD31C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14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7B2E4FB3-499E-DB50-EC3E-AB281236369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1304"/>
            <a:ext cx="12192000" cy="1937725"/>
          </a:xfrm>
          <a:prstGeom prst="rect">
            <a:avLst/>
          </a:prstGeom>
          <a:gradFill flip="none" rotWithShape="1">
            <a:gsLst>
              <a:gs pos="100000">
                <a:srgbClr val="FFD7D7"/>
              </a:gs>
              <a:gs pos="100000">
                <a:srgbClr val="FFE1E1"/>
              </a:gs>
              <a:gs pos="0">
                <a:srgbClr val="FFCCCC"/>
              </a:gs>
              <a:gs pos="51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en-US" altLang="ja-JP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F81D150-3522-4AD5-AC8C-8F8B96558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218" y="178938"/>
            <a:ext cx="10303565" cy="3002376"/>
          </a:xfrm>
        </p:spPr>
        <p:txBody>
          <a:bodyPr>
            <a:normAutofit/>
          </a:bodyPr>
          <a:lstStyle/>
          <a:p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日本心臓移植学会</a:t>
            </a:r>
            <a:br>
              <a:rPr lang="en-US" altLang="ja-JP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  <a:br>
              <a:rPr lang="en-US" altLang="ja-JP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3200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発表者名：●● ●●、●● ●●、●● ●● 、◎●● ●●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C25071-CF59-4E80-8718-51D0B9B0D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287" y="3846443"/>
            <a:ext cx="11032435" cy="2753137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過去</a:t>
            </a:r>
            <a:r>
              <a:rPr lang="en-US" altLang="ja-JP" sz="2000" b="1" dirty="0"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latin typeface="Arial" panose="020B0604020202020204" pitchFamily="34" charset="0"/>
              </a:rPr>
              <a:t>年間において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sz="2000" b="1" dirty="0">
                <a:latin typeface="Arial" panose="020B0604020202020204" pitchFamily="34" charset="0"/>
              </a:rPr>
              <a:t>CO I </a:t>
            </a:r>
            <a:r>
              <a:rPr lang="ja-JP" altLang="en-US" sz="2000" b="1" dirty="0">
                <a:latin typeface="Arial" panose="020B0604020202020204" pitchFamily="34" charset="0"/>
              </a:rPr>
              <a:t>関係にある企業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① 顧問：</a:t>
            </a:r>
            <a:r>
              <a:rPr lang="en-US" altLang="ja-JP" sz="2000" b="1" dirty="0">
                <a:latin typeface="Arial" panose="020B0604020202020204" pitchFamily="34" charset="0"/>
              </a:rPr>
              <a:t>A</a:t>
            </a:r>
            <a:r>
              <a:rPr lang="ja-JP" altLang="en-US" sz="2000" b="1" dirty="0">
                <a:latin typeface="Arial" panose="020B0604020202020204" pitchFamily="34" charset="0"/>
              </a:rPr>
              <a:t>社　　　　　　　　　　　　　　　　⑥ 受託研究・共同研究費：</a:t>
            </a:r>
            <a:r>
              <a:rPr lang="en-US" altLang="ja-JP" sz="2000" b="1" dirty="0">
                <a:latin typeface="Arial" panose="020B0604020202020204" pitchFamily="34" charset="0"/>
              </a:rPr>
              <a:t>G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② 株式保有・利益：</a:t>
            </a:r>
            <a:r>
              <a:rPr lang="en-US" altLang="ja-JP" sz="2000" b="1" dirty="0">
                <a:latin typeface="Arial" panose="020B0604020202020204" pitchFamily="34" charset="0"/>
              </a:rPr>
              <a:t>B</a:t>
            </a:r>
            <a:r>
              <a:rPr lang="ja-JP" altLang="en-US" sz="2000" b="1" dirty="0">
                <a:latin typeface="Arial" panose="020B0604020202020204" pitchFamily="34" charset="0"/>
              </a:rPr>
              <a:t>社　　　　　　　　　　　⑦ 奨学寄付金：</a:t>
            </a:r>
            <a:r>
              <a:rPr lang="en-US" altLang="ja-JP" sz="2000" b="1" dirty="0">
                <a:latin typeface="Arial" panose="020B0604020202020204" pitchFamily="34" charset="0"/>
              </a:rPr>
              <a:t>H</a:t>
            </a:r>
            <a:r>
              <a:rPr lang="ja-JP" altLang="en-US" sz="2000" b="1" dirty="0">
                <a:latin typeface="Arial" panose="020B0604020202020204" pitchFamily="34" charset="0"/>
              </a:rPr>
              <a:t>社、</a:t>
            </a:r>
            <a:r>
              <a:rPr lang="en-US" altLang="ja-JP" sz="2000" b="1" dirty="0">
                <a:latin typeface="Arial" panose="020B0604020202020204" pitchFamily="34" charset="0"/>
              </a:rPr>
              <a:t>I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③ 特許使用料：</a:t>
            </a:r>
            <a:r>
              <a:rPr lang="en-US" altLang="ja-JP" sz="2000" b="1" dirty="0">
                <a:latin typeface="Arial" panose="020B0604020202020204" pitchFamily="34" charset="0"/>
              </a:rPr>
              <a:t>C</a:t>
            </a:r>
            <a:r>
              <a:rPr lang="ja-JP" altLang="en-US" sz="2000" b="1" dirty="0">
                <a:latin typeface="Arial" panose="020B0604020202020204" pitchFamily="34" charset="0"/>
              </a:rPr>
              <a:t>社　　　　　　　　　　　　　⑧ 寄付講座所属：</a:t>
            </a:r>
            <a:r>
              <a:rPr lang="en-US" altLang="ja-JP" sz="2000" b="1" dirty="0">
                <a:latin typeface="Arial" panose="020B0604020202020204" pitchFamily="34" charset="0"/>
              </a:rPr>
              <a:t>J</a:t>
            </a:r>
            <a:r>
              <a:rPr lang="ja-JP" altLang="en-US" sz="2000" b="1" dirty="0">
                <a:latin typeface="Arial" panose="020B0604020202020204" pitchFamily="34" charset="0"/>
              </a:rPr>
              <a:t>社、</a:t>
            </a:r>
            <a:r>
              <a:rPr lang="en-US" altLang="ja-JP" sz="2000" b="1" dirty="0">
                <a:latin typeface="Arial" panose="020B0604020202020204" pitchFamily="34" charset="0"/>
              </a:rPr>
              <a:t>K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④ 講演料：</a:t>
            </a:r>
            <a:r>
              <a:rPr lang="en-US" altLang="ja-JP" sz="2000" b="1" dirty="0">
                <a:latin typeface="Arial" panose="020B0604020202020204" pitchFamily="34" charset="0"/>
              </a:rPr>
              <a:t>D</a:t>
            </a:r>
            <a:r>
              <a:rPr lang="ja-JP" altLang="en-US" sz="2000" b="1" dirty="0">
                <a:latin typeface="Arial" panose="020B0604020202020204" pitchFamily="34" charset="0"/>
              </a:rPr>
              <a:t>社　　　　　　　　　　　　　　　⑨ 贈答品等の報酬：</a:t>
            </a:r>
            <a:r>
              <a:rPr lang="en-US" altLang="ja-JP" sz="2000" b="1" dirty="0">
                <a:latin typeface="Arial" panose="020B0604020202020204" pitchFamily="34" charset="0"/>
              </a:rPr>
              <a:t>L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⑤ 原稿料：</a:t>
            </a:r>
            <a:r>
              <a:rPr lang="en-US" altLang="ja-JP" sz="2000" b="1" dirty="0">
                <a:latin typeface="Arial" panose="020B0604020202020204" pitchFamily="34" charset="0"/>
              </a:rPr>
              <a:t>E</a:t>
            </a:r>
            <a:r>
              <a:rPr lang="ja-JP" altLang="en-US" sz="2000" b="1" dirty="0">
                <a:latin typeface="Arial" panose="020B0604020202020204" pitchFamily="34" charset="0"/>
              </a:rPr>
              <a:t>社、</a:t>
            </a:r>
            <a:r>
              <a:rPr lang="en-US" altLang="ja-JP" sz="2000" b="1" dirty="0">
                <a:latin typeface="Arial" panose="020B0604020202020204" pitchFamily="34" charset="0"/>
              </a:rPr>
              <a:t>F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3E1A89-890D-47CC-9F47-2F60BA46F2A9}"/>
              </a:ext>
            </a:extLst>
          </p:cNvPr>
          <p:cNvSpPr txBox="1"/>
          <p:nvPr/>
        </p:nvSpPr>
        <p:spPr>
          <a:xfrm>
            <a:off x="8935279" y="1480929"/>
            <a:ext cx="2575916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 </a:t>
            </a:r>
            <a:r>
              <a:rPr kumimoji="1" lang="ja-JP" altLang="en-US" dirty="0"/>
              <a:t>発表者全員の氏名を記載し、代表者には◎印を付記する。</a:t>
            </a:r>
          </a:p>
        </p:txBody>
      </p:sp>
      <p:pic>
        <p:nvPicPr>
          <p:cNvPr id="11" name="図 10" descr="ロゴ&#10;&#10;自動的に生成された説明">
            <a:extLst>
              <a:ext uri="{FF2B5EF4-FFF2-40B4-BE49-F238E27FC236}">
                <a16:creationId xmlns:a16="http://schemas.microsoft.com/office/drawing/2014/main" id="{709C13CD-C4AF-4508-812E-00548B0EC7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07" y="860068"/>
            <a:ext cx="1645780" cy="151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6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140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日本心臓移植学会 ＣＯＩ開示  発表者名：●● ●●、●● ●●、●● ●● 、◎●● ●●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日本循環器学会 ＣＯ Ｉ 開示 　 筆頭発表者名：　庭野　慎一</dc:title>
  <dc:creator>sugimoto_k</dc:creator>
  <cp:lastModifiedBy>俊久 安斉</cp:lastModifiedBy>
  <cp:revision>6</cp:revision>
  <dcterms:created xsi:type="dcterms:W3CDTF">2022-01-07T03:28:49Z</dcterms:created>
  <dcterms:modified xsi:type="dcterms:W3CDTF">2024-07-18T05:45:37Z</dcterms:modified>
</cp:coreProperties>
</file>