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63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2484408" y="179761"/>
            <a:ext cx="719442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Please use the sample slide format to disclose COI status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0" lang="ja-JP" altLang="en-US" b="1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Use Form 1-A </a:t>
            </a: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when there are no conflicts of interest to disclose </a:t>
            </a: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when giving a presentation at an academic meeting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ja-JP" altLang="en-US" b="1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71591"/>
            <a:ext cx="12192000" cy="1487087"/>
          </a:xfrm>
          <a:gradFill flip="none" rotWithShape="1">
            <a:gsLst>
              <a:gs pos="100000">
                <a:srgbClr val="FFD7D7"/>
              </a:gs>
              <a:gs pos="100000">
                <a:srgbClr val="FFE1E1"/>
              </a:gs>
              <a:gs pos="0">
                <a:srgbClr val="FFCCCC"/>
              </a:gs>
              <a:gs pos="51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		The Japanese Society</a:t>
            </a:r>
            <a:r>
              <a:rPr lang="ja-JP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  <a:r>
              <a:rPr lang="ja-JP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Transplantation</a:t>
            </a:r>
            <a:b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		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COI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Disclosure</a:t>
            </a:r>
            <a:br>
              <a:rPr lang="en-US" altLang="ja-JP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400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Name of Authors :</a:t>
            </a:r>
            <a:endParaRPr lang="en-US" altLang="ja-JP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334386" y="3279325"/>
            <a:ext cx="11529063" cy="3354386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ja-JP" sz="2200" b="1" dirty="0">
                <a:latin typeface="Arial" panose="020B0604020202020204" pitchFamily="34" charset="0"/>
                <a:cs typeface="Arial" panose="020B0604020202020204" pitchFamily="34" charset="0"/>
              </a:rPr>
              <a:t>Use Form 1-A when you have conflicts of interest to disclose concerning a presentation.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ja-JP" sz="2200" b="1" dirty="0">
                <a:latin typeface="Arial" panose="020B0604020202020204" pitchFamily="34" charset="0"/>
                <a:cs typeface="Arial" panose="020B0604020202020204" pitchFamily="34" charset="0"/>
              </a:rPr>
              <a:t>Give the name of commercial entity involved.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①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Consultation fees: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　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  <a:endParaRPr lang="en-US" altLang="ja-JP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②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stock ownership/profit: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③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patent fees: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　　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④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remuneration for lecture: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　　　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⑤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manuscript fees: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　　　○○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⑥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trust research/joint research funds: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　　　○○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⑦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scholarship fund: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　○○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⑧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Affiliation with Endowed Department: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（○○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pharmaceuticals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⑨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Other remuneration such as gifts: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</a:p>
        </p:txBody>
      </p:sp>
      <p:pic>
        <p:nvPicPr>
          <p:cNvPr id="2" name="図 1" descr="ロゴ&#10;&#10;自動的に生成された説明">
            <a:extLst>
              <a:ext uri="{FF2B5EF4-FFF2-40B4-BE49-F238E27FC236}">
                <a16:creationId xmlns:a16="http://schemas.microsoft.com/office/drawing/2014/main" id="{D9A4E809-4D93-82F3-6BE7-D10896F4F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86" y="1681953"/>
            <a:ext cx="1269909" cy="116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158</Words>
  <Application>Microsoft Office PowerPoint</Application>
  <PresentationFormat>ワイド画面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  The Japanese Society of Heart Transplantation                   COI Disclosure                                                 Name of Authors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俊久 安斉</cp:lastModifiedBy>
  <cp:revision>32</cp:revision>
  <cp:lastPrinted>2016-02-29T06:43:51Z</cp:lastPrinted>
  <dcterms:created xsi:type="dcterms:W3CDTF">2015-03-14T19:59:31Z</dcterms:created>
  <dcterms:modified xsi:type="dcterms:W3CDTF">2024-07-18T05:54:40Z</dcterms:modified>
</cp:coreProperties>
</file>