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63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pPr/>
              <a:t>2024/7/18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pPr/>
              <a:t>2024/7/18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2024/7/18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2024/7/18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2024/7/18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2024/7/18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2024/7/18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2024/7/18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pPr/>
              <a:t>2024/7/18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3"/>
          <p:cNvSpPr>
            <a:spLocks noChangeArrowheads="1"/>
          </p:cNvSpPr>
          <p:nvPr/>
        </p:nvSpPr>
        <p:spPr bwMode="auto">
          <a:xfrm>
            <a:off x="2484408" y="179761"/>
            <a:ext cx="7194429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Please use the sample slide format to disclose COI status</a:t>
            </a:r>
            <a:endParaRPr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0" lang="ja-JP" altLang="en-US" b="1" dirty="0">
                <a:latin typeface="Arial" panose="020B0604020202020204" pitchFamily="34" charset="0"/>
                <a:ea typeface="HGP創英角ｺﾞｼｯｸUB" pitchFamily="50" charset="-128"/>
                <a:cs typeface="Arial" panose="020B0604020202020204" pitchFamily="34" charset="0"/>
              </a:rPr>
              <a:t>　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Use Form 1-A </a:t>
            </a:r>
          </a:p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when there are no conflicts of interest to disclose </a:t>
            </a:r>
          </a:p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when giving a presentation at an academic meeting</a:t>
            </a:r>
            <a:endParaRPr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0" lang="ja-JP" altLang="en-US" b="1" dirty="0">
              <a:latin typeface="Arial" panose="020B0604020202020204" pitchFamily="34" charset="0"/>
              <a:ea typeface="HGP創英角ｺﾞｼｯｸUB" pitchFamily="50" charset="-128"/>
              <a:cs typeface="Arial" panose="020B0604020202020204" pitchFamily="34" charset="0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71591"/>
            <a:ext cx="12192000" cy="1763168"/>
          </a:xfrm>
          <a:gradFill flip="none" rotWithShape="1">
            <a:gsLst>
              <a:gs pos="100000">
                <a:srgbClr val="FFD7D7"/>
              </a:gs>
              <a:gs pos="100000">
                <a:srgbClr val="FFE1E1"/>
              </a:gs>
              <a:gs pos="0">
                <a:srgbClr val="FFCCCC"/>
              </a:gs>
              <a:gs pos="51000">
                <a:schemeClr val="bg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>
            <a:normAutofit fontScale="90000"/>
          </a:bodyPr>
          <a:lstStyle/>
          <a:p>
            <a:pPr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		The Japanese Society</a:t>
            </a:r>
            <a:r>
              <a:rPr lang="ja-JP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ja-JP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Heart</a:t>
            </a:r>
            <a:r>
              <a:rPr lang="ja-JP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Transplantation</a:t>
            </a:r>
            <a:b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		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COI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Disclosure</a:t>
            </a:r>
            <a:br>
              <a:rPr lang="en-US" altLang="ja-JP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2400" i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Name of Authors :</a:t>
            </a:r>
            <a:endParaRPr lang="en-US" altLang="ja-JP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図 1" descr="ロゴ&#10;&#10;自動的に生成された説明">
            <a:extLst>
              <a:ext uri="{FF2B5EF4-FFF2-40B4-BE49-F238E27FC236}">
                <a16:creationId xmlns:a16="http://schemas.microsoft.com/office/drawing/2014/main" id="{D9A4E809-4D93-82F3-6BE7-D10896F4F7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831" y="1704387"/>
            <a:ext cx="1269909" cy="1169123"/>
          </a:xfrm>
          <a:prstGeom prst="rect">
            <a:avLst/>
          </a:prstGeom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9FCBE80B-8920-2F5F-3C2A-767291B1E110}"/>
              </a:ext>
            </a:extLst>
          </p:cNvPr>
          <p:cNvSpPr txBox="1">
            <a:spLocks noChangeArrowheads="1"/>
          </p:cNvSpPr>
          <p:nvPr/>
        </p:nvSpPr>
        <p:spPr>
          <a:xfrm>
            <a:off x="976786" y="4418384"/>
            <a:ext cx="10482902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　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authors have no financial conflicts of interest to disclose concerning the presentation.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700" b="1" i="1" u="none" strike="noStrike" kern="1200" cap="none" spc="0" normalizeH="0" baseline="0" noProof="0" dirty="0">
              <a:ln>
                <a:noFill/>
              </a:ln>
              <a:solidFill>
                <a:srgbClr val="FFFF1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70</Words>
  <Application>Microsoft Office PowerPoint</Application>
  <PresentationFormat>ワイド画面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  The Japanese Society of Heart Transplantation                   COI Disclosure                                                 Name of Authors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俊久 安斉</cp:lastModifiedBy>
  <cp:revision>33</cp:revision>
  <cp:lastPrinted>2016-02-29T06:43:51Z</cp:lastPrinted>
  <dcterms:created xsi:type="dcterms:W3CDTF">2015-03-14T19:59:31Z</dcterms:created>
  <dcterms:modified xsi:type="dcterms:W3CDTF">2024-07-18T05:54:50Z</dcterms:modified>
</cp:coreProperties>
</file>